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61" r:id="rId5"/>
    <p:sldId id="260" r:id="rId6"/>
    <p:sldId id="259" r:id="rId7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4" autoAdjust="0"/>
    <p:restoredTop sz="95958" autoAdjust="0"/>
  </p:normalViewPr>
  <p:slideViewPr>
    <p:cSldViewPr snapToGrid="0">
      <p:cViewPr varScale="1">
        <p:scale>
          <a:sx n="79" d="100"/>
          <a:sy n="79" d="100"/>
        </p:scale>
        <p:origin x="874" y="7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Ala-Kojola" userId="fa4fa7e0-8857-458b-b8a0-522f45d65515" providerId="ADAL" clId="{28E1EF05-6C4A-4CB4-8EB3-D0FDA8839D0E}"/>
    <pc:docChg chg="custSel modSld">
      <pc:chgData name="Helen Ala-Kojola" userId="fa4fa7e0-8857-458b-b8a0-522f45d65515" providerId="ADAL" clId="{28E1EF05-6C4A-4CB4-8EB3-D0FDA8839D0E}" dt="2022-01-14T09:16:19.988" v="0" actId="700"/>
      <pc:docMkLst>
        <pc:docMk/>
      </pc:docMkLst>
      <pc:sldChg chg="addSp delSp modSp mod chgLayout">
        <pc:chgData name="Helen Ala-Kojola" userId="fa4fa7e0-8857-458b-b8a0-522f45d65515" providerId="ADAL" clId="{28E1EF05-6C4A-4CB4-8EB3-D0FDA8839D0E}" dt="2022-01-14T09:16:19.988" v="0" actId="700"/>
        <pc:sldMkLst>
          <pc:docMk/>
          <pc:sldMk cId="1657499021" sldId="260"/>
        </pc:sldMkLst>
        <pc:spChg chg="del">
          <ac:chgData name="Helen Ala-Kojola" userId="fa4fa7e0-8857-458b-b8a0-522f45d65515" providerId="ADAL" clId="{28E1EF05-6C4A-4CB4-8EB3-D0FDA8839D0E}" dt="2022-01-14T09:16:19.988" v="0" actId="700"/>
          <ac:spMkLst>
            <pc:docMk/>
            <pc:sldMk cId="1657499021" sldId="260"/>
            <ac:spMk id="2" creationId="{F2C88015-772F-4750-A7CB-3D6AB0687605}"/>
          </ac:spMkLst>
        </pc:spChg>
        <pc:spChg chg="del">
          <ac:chgData name="Helen Ala-Kojola" userId="fa4fa7e0-8857-458b-b8a0-522f45d65515" providerId="ADAL" clId="{28E1EF05-6C4A-4CB4-8EB3-D0FDA8839D0E}" dt="2022-01-14T09:16:19.988" v="0" actId="700"/>
          <ac:spMkLst>
            <pc:docMk/>
            <pc:sldMk cId="1657499021" sldId="260"/>
            <ac:spMk id="3" creationId="{94C64E16-AF77-488A-8CE2-F9E28B16E1F2}"/>
          </ac:spMkLst>
        </pc:spChg>
        <pc:spChg chg="add mod ord">
          <ac:chgData name="Helen Ala-Kojola" userId="fa4fa7e0-8857-458b-b8a0-522f45d65515" providerId="ADAL" clId="{28E1EF05-6C4A-4CB4-8EB3-D0FDA8839D0E}" dt="2022-01-14T09:16:19.988" v="0" actId="700"/>
          <ac:spMkLst>
            <pc:docMk/>
            <pc:sldMk cId="1657499021" sldId="260"/>
            <ac:spMk id="4" creationId="{68BDEF23-12EC-48DA-A323-32E7CB2F78DF}"/>
          </ac:spMkLst>
        </pc:spChg>
        <pc:spChg chg="add mod ord">
          <ac:chgData name="Helen Ala-Kojola" userId="fa4fa7e0-8857-458b-b8a0-522f45d65515" providerId="ADAL" clId="{28E1EF05-6C4A-4CB4-8EB3-D0FDA8839D0E}" dt="2022-01-14T09:16:19.988" v="0" actId="700"/>
          <ac:spMkLst>
            <pc:docMk/>
            <pc:sldMk cId="1657499021" sldId="260"/>
            <ac:spMk id="5" creationId="{795EBDDB-50A5-4447-8B1F-20404FFF81D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B9CA99-4FA1-4A9E-894C-B249DB94C87A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F524DD-EB15-4F21-9607-9D55DF41E8B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36651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>
            <a:extLst>
              <a:ext uri="{FF2B5EF4-FFF2-40B4-BE49-F238E27FC236}">
                <a16:creationId xmlns:a16="http://schemas.microsoft.com/office/drawing/2014/main" id="{ED30F0E8-C24C-4D89-9CBD-33BA60B70B2E}"/>
              </a:ext>
            </a:extLst>
          </p:cNvPr>
          <p:cNvSpPr/>
          <p:nvPr/>
        </p:nvSpPr>
        <p:spPr>
          <a:xfrm>
            <a:off x="128789" y="109035"/>
            <a:ext cx="11925836" cy="508715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FB737EF5-1C13-4F65-AE30-8B5EEE2A03F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80056" y="1017432"/>
            <a:ext cx="9144000" cy="1320132"/>
          </a:xfrm>
        </p:spPr>
        <p:txBody>
          <a:bodyPr anchor="t" anchorCtr="0"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C8A45FAF-5383-4144-BFE3-EB218486AF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0056" y="242686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</a:p>
        </p:txBody>
      </p:sp>
      <p:pic>
        <p:nvPicPr>
          <p:cNvPr id="13" name="Bildobjekt 12" descr="Logotyp för Region Stockholm.">
            <a:extLst>
              <a:ext uri="{FF2B5EF4-FFF2-40B4-BE49-F238E27FC236}">
                <a16:creationId xmlns:a16="http://schemas.microsoft.com/office/drawing/2014/main" id="{3E8EDB84-2423-4278-9334-4AA30AF07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0413" y="5713031"/>
            <a:ext cx="3086463" cy="549002"/>
          </a:xfrm>
          <a:prstGeom prst="rect">
            <a:avLst/>
          </a:prstGeom>
        </p:spPr>
      </p:pic>
      <p:pic>
        <p:nvPicPr>
          <p:cNvPr id="14" name="Bildobjekt 13" descr="Logotyp för Storstockholm.">
            <a:extLst>
              <a:ext uri="{FF2B5EF4-FFF2-40B4-BE49-F238E27FC236}">
                <a16:creationId xmlns:a16="http://schemas.microsoft.com/office/drawing/2014/main" id="{F0DD8F82-8EEF-4DC5-9A8C-18E787952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000" y="5713031"/>
            <a:ext cx="2100315" cy="549003"/>
          </a:xfrm>
          <a:prstGeom prst="rect">
            <a:avLst/>
          </a:prstGeom>
        </p:spPr>
      </p:pic>
      <p:sp>
        <p:nvSpPr>
          <p:cNvPr id="10" name="Platshållare för datum 9">
            <a:extLst>
              <a:ext uri="{FF2B5EF4-FFF2-40B4-BE49-F238E27FC236}">
                <a16:creationId xmlns:a16="http://schemas.microsoft.com/office/drawing/2014/main" id="{FDEC8BA2-AEB4-4E07-B922-C2E723E317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8789" y="6239443"/>
            <a:ext cx="1409986" cy="365125"/>
          </a:xfrm>
        </p:spPr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 dirty="0"/>
          </a:p>
        </p:txBody>
      </p:sp>
      <p:sp>
        <p:nvSpPr>
          <p:cNvPr id="11" name="Platshållare för sidfot 10">
            <a:extLst>
              <a:ext uri="{FF2B5EF4-FFF2-40B4-BE49-F238E27FC236}">
                <a16:creationId xmlns:a16="http://schemas.microsoft.com/office/drawing/2014/main" id="{3BA7E61C-B0FF-4D5E-B9D1-A1A888962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789" y="6413750"/>
            <a:ext cx="6469552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/>
              <a:t>Namn</a:t>
            </a:r>
          </a:p>
        </p:txBody>
      </p:sp>
      <p:sp>
        <p:nvSpPr>
          <p:cNvPr id="15" name="Platshållare för bildnummer 14">
            <a:extLst>
              <a:ext uri="{FF2B5EF4-FFF2-40B4-BE49-F238E27FC236}">
                <a16:creationId xmlns:a16="http://schemas.microsoft.com/office/drawing/2014/main" id="{2D5A8B80-373B-421F-9A33-4718BACC3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08003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5AA51D3-2692-44D3-BDCD-78D9B2EC2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03633A1-9329-431F-8FA8-DE7F45B67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516CA40-756A-4BB1-8B95-0A0B9393A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1DC9B09-ECE4-4D06-BA64-04E11299E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AABA262-9989-4C4E-A2E6-41981C4A9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75307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grön bakgrund">
    <p:bg>
      <p:bgPr>
        <a:solidFill>
          <a:schemeClr val="tx2">
            <a:alpha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5AA51D3-2692-44D3-BDCD-78D9B2EC2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03633A1-9329-431F-8FA8-DE7F45B67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516CA40-756A-4BB1-8B95-0A0B9393A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1DC9B09-ECE4-4D06-BA64-04E11299E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AABA262-9989-4C4E-A2E6-41981C4A9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95790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Rubrik och innehåll me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5AA51D3-2692-44D3-BDCD-78D9B2EC2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/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03633A1-9329-431F-8FA8-DE7F45B67E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516CA40-756A-4BB1-8B95-0A0B9393A6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91597" y="6471610"/>
            <a:ext cx="1187325" cy="365125"/>
          </a:xfrm>
        </p:spPr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1DC9B09-ECE4-4D06-BA64-04E11299E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65320" y="6471610"/>
            <a:ext cx="3250280" cy="365125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AABA262-9989-4C4E-A2E6-41981C4A9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48807" y="6471610"/>
            <a:ext cx="1409986" cy="365125"/>
          </a:xfrm>
        </p:spPr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  <p:sp>
        <p:nvSpPr>
          <p:cNvPr id="9" name="Platshållare för bild 8">
            <a:extLst>
              <a:ext uri="{FF2B5EF4-FFF2-40B4-BE49-F238E27FC236}">
                <a16:creationId xmlns:a16="http://schemas.microsoft.com/office/drawing/2014/main" id="{F095A3E8-21FE-41A7-850F-080F8DE5FE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6000" cy="6858000"/>
          </a:xfrm>
        </p:spPr>
        <p:txBody>
          <a:bodyPr/>
          <a:lstStyle/>
          <a:p>
            <a:endParaRPr lang="sv-SE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612F38C1-163D-49A4-9979-9BE1CE36969E}"/>
              </a:ext>
            </a:extLst>
          </p:cNvPr>
          <p:cNvSpPr/>
          <p:nvPr/>
        </p:nvSpPr>
        <p:spPr>
          <a:xfrm>
            <a:off x="0" y="0"/>
            <a:ext cx="135467" cy="6858000"/>
          </a:xfrm>
          <a:prstGeom prst="rect">
            <a:avLst/>
          </a:prstGeom>
          <a:solidFill>
            <a:srgbClr val="0044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0" name="Bildobjekt 9" descr="Logotyp för Region Stockholm.">
            <a:extLst>
              <a:ext uri="{FF2B5EF4-FFF2-40B4-BE49-F238E27FC236}">
                <a16:creationId xmlns:a16="http://schemas.microsoft.com/office/drawing/2014/main" id="{18ED9BC7-9F89-4025-9E39-A8414B67F8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32846" y="6324364"/>
            <a:ext cx="1894716" cy="337021"/>
          </a:xfrm>
          <a:prstGeom prst="rect">
            <a:avLst/>
          </a:prstGeom>
        </p:spPr>
      </p:pic>
      <p:pic>
        <p:nvPicPr>
          <p:cNvPr id="11" name="Bildobjekt 10" descr="Logotyp för Storstockholm.">
            <a:extLst>
              <a:ext uri="{FF2B5EF4-FFF2-40B4-BE49-F238E27FC236}">
                <a16:creationId xmlns:a16="http://schemas.microsoft.com/office/drawing/2014/main" id="{B69E10A3-6173-457D-B463-7694C9B71E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68674" y="6324364"/>
            <a:ext cx="1376793" cy="35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319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Rubrik och innehåll med bild grön bakgrund">
    <p:bg>
      <p:bgPr>
        <a:solidFill>
          <a:schemeClr val="tx2">
            <a:alpha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5AA51D3-2692-44D3-BDCD-78D9B2EC2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/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03633A1-9329-431F-8FA8-DE7F45B67E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516CA40-756A-4BB1-8B95-0A0B9393A6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91597" y="6471610"/>
            <a:ext cx="1187325" cy="365125"/>
          </a:xfrm>
        </p:spPr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1DC9B09-ECE4-4D06-BA64-04E11299E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65320" y="6471610"/>
            <a:ext cx="3250280" cy="365125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AABA262-9989-4C4E-A2E6-41981C4A9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48807" y="6471610"/>
            <a:ext cx="1409986" cy="365125"/>
          </a:xfrm>
        </p:spPr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  <p:sp>
        <p:nvSpPr>
          <p:cNvPr id="9" name="Platshållare för bild 8">
            <a:extLst>
              <a:ext uri="{FF2B5EF4-FFF2-40B4-BE49-F238E27FC236}">
                <a16:creationId xmlns:a16="http://schemas.microsoft.com/office/drawing/2014/main" id="{F095A3E8-21FE-41A7-850F-080F8DE5FE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6000" cy="6858000"/>
          </a:xfrm>
        </p:spPr>
        <p:txBody>
          <a:bodyPr/>
          <a:lstStyle/>
          <a:p>
            <a:endParaRPr lang="sv-SE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612F38C1-163D-49A4-9979-9BE1CE36969E}"/>
              </a:ext>
            </a:extLst>
          </p:cNvPr>
          <p:cNvSpPr/>
          <p:nvPr/>
        </p:nvSpPr>
        <p:spPr>
          <a:xfrm>
            <a:off x="0" y="0"/>
            <a:ext cx="135467" cy="6858000"/>
          </a:xfrm>
          <a:prstGeom prst="rect">
            <a:avLst/>
          </a:prstGeom>
          <a:solidFill>
            <a:srgbClr val="0044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0" name="Bildobjekt 9" descr="Logotyp för Region Stockholm.">
            <a:extLst>
              <a:ext uri="{FF2B5EF4-FFF2-40B4-BE49-F238E27FC236}">
                <a16:creationId xmlns:a16="http://schemas.microsoft.com/office/drawing/2014/main" id="{18ED9BC7-9F89-4025-9E39-A8414B67F8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32846" y="6324364"/>
            <a:ext cx="1894716" cy="337021"/>
          </a:xfrm>
          <a:prstGeom prst="rect">
            <a:avLst/>
          </a:prstGeom>
        </p:spPr>
      </p:pic>
      <p:pic>
        <p:nvPicPr>
          <p:cNvPr id="11" name="Bildobjekt 10" descr="Logotyp för Storstockholm.">
            <a:extLst>
              <a:ext uri="{FF2B5EF4-FFF2-40B4-BE49-F238E27FC236}">
                <a16:creationId xmlns:a16="http://schemas.microsoft.com/office/drawing/2014/main" id="{B69E10A3-6173-457D-B463-7694C9B71E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68674" y="6324364"/>
            <a:ext cx="1376793" cy="35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807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FCB2FDD-76C4-4D7C-8FCA-06BE1C9F62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Avsnittsrubrik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DB1292C-CA45-444A-8888-1EFD788F3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5040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67683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Avsnittsrubrik">
    <p:bg>
      <p:bgPr>
        <a:solidFill>
          <a:schemeClr val="tx2">
            <a:alpha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FCB2FDD-76C4-4D7C-8FCA-06BE1C9F62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Avsnittsrubrik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DB1292C-CA45-444A-8888-1EFD788F3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5040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356785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DD0E16B-A2E9-41B2-AB8C-278BAF33B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B4DB9C8-135C-4AE1-ADAD-A88D94FCEB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4977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075BC48-05F4-4952-8E67-B0E3FDFF87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4977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744489A5-B559-4160-9E45-99C6F7525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D1D37922-44B6-4BBB-B169-91BE45D44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2749985-59FB-462F-9018-664175A9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28746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vå delar grön bakgrund">
    <p:bg>
      <p:bgPr>
        <a:solidFill>
          <a:schemeClr val="tx2">
            <a:alpha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DD0E16B-A2E9-41B2-AB8C-278BAF33B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B4DB9C8-135C-4AE1-ADAD-A88D94FCEB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044977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075BC48-05F4-4952-8E67-B0E3FDFF87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044977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744489A5-B559-4160-9E45-99C6F7525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D1D37922-44B6-4BBB-B169-91BE45D44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2749985-59FB-462F-9018-664175A9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20126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746A341-8C74-40C9-94CA-2011A4AA8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2A0D8AF-A7AD-46FE-A53F-004994098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7570325F-5AE6-4053-831B-CD82C4B86A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1942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25C4F2F2-126C-4671-903D-936FC15ABE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8DAF3F99-09EC-4475-A006-9B32034912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1942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99D8D60D-B316-4ADD-A504-8E83E979F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D89EDD22-C776-4656-BA5B-0E4CF7BFF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6E934484-CEF6-42AB-B46A-84264CF91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73216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 grön bakgrund">
    <p:bg>
      <p:bgPr>
        <a:solidFill>
          <a:schemeClr val="tx2">
            <a:alpha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746A341-8C74-40C9-94CA-2011A4AA8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2A0D8AF-A7AD-46FE-A53F-004994098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7570325F-5AE6-4053-831B-CD82C4B86A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1942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25C4F2F2-126C-4671-903D-936FC15ABE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8DAF3F99-09EC-4475-A006-9B32034912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1942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99D8D60D-B316-4ADD-A504-8E83E979F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D89EDD22-C776-4656-BA5B-0E4CF7BFF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6E934484-CEF6-42AB-B46A-84264CF91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69604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3D7C199-BC57-4BE7-9C29-DFCAE9624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2C6BE9E0-90BA-4EFE-9CCA-4F018DAE1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EA99BA5C-43BA-4576-8AAF-98D8C92FB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3625A7D-75A4-4F6F-9629-F466B799C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346002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 grön bakgrund">
    <p:bg>
      <p:bgPr>
        <a:solidFill>
          <a:schemeClr val="tx2">
            <a:alpha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3D7C199-BC57-4BE7-9C29-DFCAE9624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2C6BE9E0-90BA-4EFE-9CCA-4F018DAE1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EA99BA5C-43BA-4576-8AAF-98D8C92FB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3625A7D-75A4-4F6F-9629-F466B799C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465972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4167FDFC-BA63-4D9A-8386-EF9BD1AED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07859908-B247-4179-AFC0-48FA574A3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113959B-2E4F-4AE8-97B0-CB2022142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263431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 grön bakgrund">
    <p:bg>
      <p:bgPr>
        <a:solidFill>
          <a:schemeClr val="tx2">
            <a:alpha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4167FDFC-BA63-4D9A-8386-EF9BD1AED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07859908-B247-4179-AFC0-48FA574A3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113959B-2E4F-4AE8-97B0-CB2022142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29888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vslutning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>
            <a:extLst>
              <a:ext uri="{FF2B5EF4-FFF2-40B4-BE49-F238E27FC236}">
                <a16:creationId xmlns:a16="http://schemas.microsoft.com/office/drawing/2014/main" id="{ED30F0E8-C24C-4D89-9CBD-33BA60B70B2E}"/>
              </a:ext>
            </a:extLst>
          </p:cNvPr>
          <p:cNvSpPr/>
          <p:nvPr/>
        </p:nvSpPr>
        <p:spPr>
          <a:xfrm>
            <a:off x="128789" y="115910"/>
            <a:ext cx="11925836" cy="508715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FB737EF5-1C13-4F65-AE30-8B5EEE2A03F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80056" y="1017431"/>
            <a:ext cx="10273047" cy="1062977"/>
          </a:xfrm>
        </p:spPr>
        <p:txBody>
          <a:bodyPr anchor="t" anchorCtr="0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Tack!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EC612CA-C1B4-40FF-81E3-4EE351D04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EBA3CFD-7209-41BC-8D5B-1DC5734F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223ABA7-4B7F-470C-933F-66D9E8722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3E8EDB84-2423-4278-9334-4AA30AF07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0413" y="5713031"/>
            <a:ext cx="3086463" cy="549002"/>
          </a:xfrm>
          <a:prstGeom prst="rect">
            <a:avLst/>
          </a:prstGeom>
        </p:spPr>
      </p:pic>
      <p:pic>
        <p:nvPicPr>
          <p:cNvPr id="14" name="Bildobjekt 13">
            <a:extLst>
              <a:ext uri="{FF2B5EF4-FFF2-40B4-BE49-F238E27FC236}">
                <a16:creationId xmlns:a16="http://schemas.microsoft.com/office/drawing/2014/main" id="{F0DD8F82-8EEF-4DC5-9A8C-18E787952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000" y="5713031"/>
            <a:ext cx="2100315" cy="549003"/>
          </a:xfrm>
          <a:prstGeom prst="rect">
            <a:avLst/>
          </a:prstGeom>
        </p:spPr>
      </p:pic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B0D46BA5-EE8F-4D89-AA38-E70A00174A6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9475" y="2689224"/>
            <a:ext cx="10274300" cy="1873897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Klicka här för att ange kontaktuppgifter</a:t>
            </a:r>
          </a:p>
        </p:txBody>
      </p:sp>
    </p:spTree>
    <p:extLst>
      <p:ext uri="{BB962C8B-B14F-4D97-AF65-F5344CB8AC3E}">
        <p14:creationId xmlns:p14="http://schemas.microsoft.com/office/powerpoint/2010/main" val="676441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2C7482C-BB6C-417C-BD96-DDE2FFD99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7FFB0BED-B1FB-404B-92C0-42DED83E05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4BBC495-7A94-4E5B-A7C4-E55984B41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05233AD-7E53-4777-90E4-56CE228DA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2D9DC23-9EE4-4B69-BB4F-BF7ED5F2A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34828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01BDFC47-1317-4F04-8DAD-6E35B5C297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F115460D-CFBB-47C3-AE59-0318F8B163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DDE50E2-0B0C-48CE-93A1-963360A3D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75C0-EF13-47D6-83C9-DC46195B1DA1}" type="datetimeFigureOut">
              <a:rPr lang="sv-SE" smtClean="0"/>
              <a:t>2022-01-14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174DE71-659A-4D69-BF6D-97CA222E2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8462648-D245-4C2A-8C02-1702BDB10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5970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E89B9A65-9DE2-4579-9711-4DFC01D1F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v-SE" dirty="0"/>
              <a:t>Rubrik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1178FC6-B750-472F-BC45-79C1A7411D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83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68D2CC6-E8B4-4D79-8290-590ACA5CB9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71610"/>
            <a:ext cx="14099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D75C0-EF13-47D6-83C9-DC46195B1DA1}" type="datetimeFigureOut">
              <a:rPr lang="sv-SE" smtClean="0"/>
              <a:t>2022-01-14</a:t>
            </a:fld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841BB94-14E6-43D4-B0D4-F4DF5AC44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60078" y="6471610"/>
            <a:ext cx="646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E3CE7DF-0881-446C-ABFF-19B0BAB051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3814" y="6471610"/>
            <a:ext cx="14099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B370E-5095-4151-AC93-16C785CC0C35}" type="slidenum">
              <a:rPr lang="sv-SE" smtClean="0"/>
              <a:t>‹#›</a:t>
            </a:fld>
            <a:endParaRPr lang="sv-SE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1B915DB9-2FA5-4F24-A2FD-9B83E02EF0D0}"/>
              </a:ext>
            </a:extLst>
          </p:cNvPr>
          <p:cNvSpPr/>
          <p:nvPr/>
        </p:nvSpPr>
        <p:spPr>
          <a:xfrm>
            <a:off x="0" y="0"/>
            <a:ext cx="135467" cy="6858000"/>
          </a:xfrm>
          <a:prstGeom prst="rect">
            <a:avLst/>
          </a:prstGeom>
          <a:solidFill>
            <a:srgbClr val="0044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8" name="Bildobjekt 7" descr="Logotyp för Region Stockholm.">
            <a:extLst>
              <a:ext uri="{FF2B5EF4-FFF2-40B4-BE49-F238E27FC236}">
                <a16:creationId xmlns:a16="http://schemas.microsoft.com/office/drawing/2014/main" id="{3327DFAE-8437-4084-8EC7-10504021706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442002" y="6038944"/>
            <a:ext cx="1894716" cy="337021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E2180704-C40A-4F31-A337-65743DF8BE81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625" y="6066954"/>
            <a:ext cx="1473276" cy="27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1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3" r:id="rId3"/>
    <p:sldLayoutId id="2147483660" r:id="rId4"/>
    <p:sldLayoutId id="2147483669" r:id="rId5"/>
    <p:sldLayoutId id="2147483651" r:id="rId6"/>
    <p:sldLayoutId id="2147483665" r:id="rId7"/>
    <p:sldLayoutId id="2147483652" r:id="rId8"/>
    <p:sldLayoutId id="2147483662" r:id="rId9"/>
    <p:sldLayoutId id="2147483653" r:id="rId10"/>
    <p:sldLayoutId id="2147483666" r:id="rId11"/>
    <p:sldLayoutId id="2147483654" r:id="rId12"/>
    <p:sldLayoutId id="2147483667" r:id="rId13"/>
    <p:sldLayoutId id="2147483655" r:id="rId14"/>
    <p:sldLayoutId id="2147483668" r:id="rId15"/>
    <p:sldLayoutId id="2147483661" r:id="rId16"/>
    <p:sldLayoutId id="2147483658" r:id="rId17"/>
    <p:sldLayoutId id="214748365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55F65D9-3E91-4D9B-807C-D170A9193A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DD2DBBB6-FDDF-4CFF-BB4B-0DBC00574C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0663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68BDEF23-12EC-48DA-A323-32E7CB2F7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795EBDDB-50A5-4447-8B1F-20404FFF8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57499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2DDDAB9-EBEE-415A-B8E6-C9630C6617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Tack!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A46C3E19-FA63-45C0-AE7B-41FC6138F8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601611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Storsthlm/Region Stockholm">
      <a:dk1>
        <a:sysClr val="windowText" lastClr="000000"/>
      </a:dk1>
      <a:lt1>
        <a:sysClr val="window" lastClr="FFFFFF"/>
      </a:lt1>
      <a:dk2>
        <a:srgbClr val="00444C"/>
      </a:dk2>
      <a:lt2>
        <a:srgbClr val="E7E6E6"/>
      </a:lt2>
      <a:accent1>
        <a:srgbClr val="E1056D"/>
      </a:accent1>
      <a:accent2>
        <a:srgbClr val="00444C"/>
      </a:accent2>
      <a:accent3>
        <a:srgbClr val="009DD6"/>
      </a:accent3>
      <a:accent4>
        <a:srgbClr val="E7580D"/>
      </a:accent4>
      <a:accent5>
        <a:srgbClr val="856E0A"/>
      </a:accent5>
      <a:accent6>
        <a:srgbClr val="289E00"/>
      </a:accent6>
      <a:hlink>
        <a:srgbClr val="0563C1"/>
      </a:hlink>
      <a:folHlink>
        <a:srgbClr val="954F72"/>
      </a:folHlink>
    </a:clrScheme>
    <a:fontScheme name="Storsthlm/Region Stockholm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-mall med logotyper.potx" id="{B8BE7A62-85C3-4F8D-AE22-C5C485D1FB39}" vid="{F3248BEC-EF93-4F63-B248-1D33DEC6E4F2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3576721-06b3-4e03-9080-877dae635252">
      <Terms xmlns="http://schemas.microsoft.com/office/infopath/2007/PartnerControls"/>
    </lcf76f155ced4ddcb4097134ff3c332f>
    <TaxCatchAll xmlns="2f83e729-35b5-4073-8e88-496436a6be53" xsi:nil="true"/>
    <Datum xmlns="23576721-06b3-4e03-9080-877dae63525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AD67A1C97E7994F8989DB9DB8CFC50C" ma:contentTypeVersion="18" ma:contentTypeDescription="Skapa ett nytt dokument." ma:contentTypeScope="" ma:versionID="5b3daa4de14e0fe3954cf4c13028652a">
  <xsd:schema xmlns:xsd="http://www.w3.org/2001/XMLSchema" xmlns:xs="http://www.w3.org/2001/XMLSchema" xmlns:p="http://schemas.microsoft.com/office/2006/metadata/properties" xmlns:ns2="23576721-06b3-4e03-9080-877dae635252" xmlns:ns3="2f83e729-35b5-4073-8e88-496436a6be53" targetNamespace="http://schemas.microsoft.com/office/2006/metadata/properties" ma:root="true" ma:fieldsID="a9066d05e03a852432944d3fc34af804" ns2:_="" ns3:_="">
    <xsd:import namespace="23576721-06b3-4e03-9080-877dae635252"/>
    <xsd:import namespace="2f83e729-35b5-4073-8e88-496436a6be5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Datum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576721-06b3-4e03-9080-877dae6352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Datum" ma:index="19" nillable="true" ma:displayName="Datum" ma:format="DateOnly" ma:internalName="Datum">
      <xsd:simpleType>
        <xsd:restriction base="dms:DateTim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eringar" ma:readOnly="false" ma:fieldId="{5cf76f15-5ced-4ddc-b409-7134ff3c332f}" ma:taxonomyMulti="true" ma:sspId="3ec6bdae-8eb7-4e6d-a751-dc60de4483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83e729-35b5-4073-8e88-496436a6be5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dd6aa1-9494-47ec-9722-39d2332f5083}" ma:internalName="TaxCatchAll" ma:showField="CatchAllData" ma:web="2f83e729-35b5-4073-8e88-496436a6be5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486C19-C711-4458-92F2-F81963877FB4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  <ds:schemaRef ds:uri="74365e48-e537-48af-82e2-38dfbd365c77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945F195-7E49-4B2F-B80E-4762A357D0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16C6CD-F0A8-404E-97FB-984E242F500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</Words>
  <Application>Microsoft Office PowerPoint</Application>
  <PresentationFormat>Bredbild</PresentationFormat>
  <Paragraphs>1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7" baseType="lpstr">
      <vt:lpstr>Arial</vt:lpstr>
      <vt:lpstr>Calibri</vt:lpstr>
      <vt:lpstr>Georgia</vt:lpstr>
      <vt:lpstr>Office-tema</vt:lpstr>
      <vt:lpstr>PowerPoint-presentation</vt:lpstr>
      <vt:lpstr>PowerPoint-presentation</vt:lpstr>
      <vt:lpstr>Tack!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cp:lastModifiedBy>Helen Ala-Kojola</cp:lastModifiedBy>
  <cp:revision>10</cp:revision>
  <dcterms:created xsi:type="dcterms:W3CDTF">2021-11-17T13:45:32Z</dcterms:created>
  <dcterms:modified xsi:type="dcterms:W3CDTF">2022-01-14T09:16:40Z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0x0101006AD67A1C97E7994F8989DB9DB8CFC50C</vt:lpwstr>
  </property>
  <property fmtid="{D5CDD505-2E9C-101B-9397-08002B2CF9AE}" pid="3" name="MediaServiceImageTags">
    <vt:lpwstr/>
  </property>
</Properties>
</file>